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2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6D02E-526C-B441-A877-6085100F4A34}" type="datetimeFigureOut">
              <a:rPr lang="en-US" smtClean="0"/>
              <a:t>12/21/13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7DB6-B0F8-5D4C-9E70-E021548B9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434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6D02E-526C-B441-A877-6085100F4A34}" type="datetimeFigureOut">
              <a:rPr lang="en-US" smtClean="0"/>
              <a:t>12/21/13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7DB6-B0F8-5D4C-9E70-E021548B9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594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6D02E-526C-B441-A877-6085100F4A34}" type="datetimeFigureOut">
              <a:rPr lang="en-US" smtClean="0"/>
              <a:t>12/21/13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7DB6-B0F8-5D4C-9E70-E021548B9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214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6D02E-526C-B441-A877-6085100F4A34}" type="datetimeFigureOut">
              <a:rPr lang="en-US" smtClean="0"/>
              <a:t>12/21/13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7DB6-B0F8-5D4C-9E70-E021548B9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883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6D02E-526C-B441-A877-6085100F4A34}" type="datetimeFigureOut">
              <a:rPr lang="en-US" smtClean="0"/>
              <a:t>12/21/13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7DB6-B0F8-5D4C-9E70-E021548B9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337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6D02E-526C-B441-A877-6085100F4A34}" type="datetimeFigureOut">
              <a:rPr lang="en-US" smtClean="0"/>
              <a:t>12/21/13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7DB6-B0F8-5D4C-9E70-E021548B9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120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6D02E-526C-B441-A877-6085100F4A34}" type="datetimeFigureOut">
              <a:rPr lang="en-US" smtClean="0"/>
              <a:t>12/21/13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7DB6-B0F8-5D4C-9E70-E021548B9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239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6D02E-526C-B441-A877-6085100F4A34}" type="datetimeFigureOut">
              <a:rPr lang="en-US" smtClean="0"/>
              <a:t>12/21/13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7DB6-B0F8-5D4C-9E70-E021548B9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522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6D02E-526C-B441-A877-6085100F4A34}" type="datetimeFigureOut">
              <a:rPr lang="en-US" smtClean="0"/>
              <a:t>12/21/13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7DB6-B0F8-5D4C-9E70-E021548B9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768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6D02E-526C-B441-A877-6085100F4A34}" type="datetimeFigureOut">
              <a:rPr lang="en-US" smtClean="0"/>
              <a:t>12/21/13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7DB6-B0F8-5D4C-9E70-E021548B9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27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6D02E-526C-B441-A877-6085100F4A34}" type="datetimeFigureOut">
              <a:rPr lang="en-US" smtClean="0"/>
              <a:t>12/21/13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D7DB6-B0F8-5D4C-9E70-E021548B9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211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56D02E-526C-B441-A877-6085100F4A34}" type="datetimeFigureOut">
              <a:rPr lang="en-US" smtClean="0"/>
              <a:t>12/21/13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D7DB6-B0F8-5D4C-9E70-E021548B9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237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7736867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pPr algn="ctr"/>
                      <a:endParaRPr lang="en-US" sz="4000" b="1" dirty="0" smtClean="0"/>
                    </a:p>
                    <a:p>
                      <a:pPr algn="ctr"/>
                      <a:r>
                        <a:rPr lang="en-US" sz="4000" b="1" dirty="0" smtClean="0"/>
                        <a:t>wonder</a:t>
                      </a:r>
                      <a:endParaRPr lang="en-US" sz="4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To think about something you are not sure about</a:t>
                      </a:r>
                      <a:endParaRPr lang="en-US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4000" b="1" dirty="0" smtClean="0"/>
                    </a:p>
                    <a:p>
                      <a:pPr algn="ctr"/>
                      <a:r>
                        <a:rPr lang="en-US" sz="4000" b="1" dirty="0" smtClean="0"/>
                        <a:t>taught</a:t>
                      </a:r>
                      <a:endParaRPr lang="en-US" sz="4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/>
                    </a:p>
                    <a:p>
                      <a:pPr algn="ctr"/>
                      <a:r>
                        <a:rPr lang="en-US" sz="2400" b="1" dirty="0" smtClean="0"/>
                        <a:t>To have helped someone learn something</a:t>
                      </a:r>
                      <a:endParaRPr lang="en-US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4000" b="1" dirty="0" smtClean="0"/>
                    </a:p>
                    <a:p>
                      <a:pPr algn="ctr"/>
                      <a:r>
                        <a:rPr lang="en-US" sz="4000" b="1" dirty="0" smtClean="0"/>
                        <a:t>accepted</a:t>
                      </a:r>
                      <a:endParaRPr lang="en-US" sz="4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/>
                    </a:p>
                    <a:p>
                      <a:pPr algn="ctr"/>
                      <a:r>
                        <a:rPr lang="en-US" sz="2400" b="1" dirty="0" smtClean="0"/>
                        <a:t>To have agreed with something</a:t>
                      </a:r>
                      <a:endParaRPr lang="en-US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4000" b="1" dirty="0" smtClean="0"/>
                    </a:p>
                    <a:p>
                      <a:pPr algn="ctr"/>
                      <a:r>
                        <a:rPr lang="en-US" sz="4000" b="1" dirty="0" smtClean="0"/>
                        <a:t>fluttering</a:t>
                      </a:r>
                      <a:endParaRPr lang="en-US" sz="4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/>
                    </a:p>
                    <a:p>
                      <a:pPr algn="ctr"/>
                      <a:r>
                        <a:rPr lang="en-US" sz="2400" b="1" dirty="0" smtClean="0"/>
                        <a:t>Waving or moving rapidly</a:t>
                      </a:r>
                      <a:endParaRPr lang="en-US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3120" y="0"/>
            <a:ext cx="1311732" cy="16331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9199" y="1805593"/>
            <a:ext cx="2278877" cy="130700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1232" y="3595585"/>
            <a:ext cx="1373448" cy="1349352"/>
          </a:xfrm>
          <a:prstGeom prst="rect">
            <a:avLst/>
          </a:prstGeom>
        </p:spPr>
      </p:pic>
      <p:sp>
        <p:nvSpPr>
          <p:cNvPr id="10" name="Oval Callout 9"/>
          <p:cNvSpPr/>
          <p:nvPr/>
        </p:nvSpPr>
        <p:spPr>
          <a:xfrm>
            <a:off x="7870076" y="3595584"/>
            <a:ext cx="1123179" cy="701689"/>
          </a:xfrm>
          <a:prstGeom prst="wedgeEllipseCallout">
            <a:avLst>
              <a:gd name="adj1" fmla="val -87455"/>
              <a:gd name="adj2" fmla="val 16797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870077" y="3745683"/>
            <a:ext cx="11231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halkduster"/>
                <a:cs typeface="Chalkduster"/>
              </a:rPr>
              <a:t>I agree.</a:t>
            </a:r>
            <a:endParaRPr lang="en-US" sz="1600" dirty="0">
              <a:latin typeface="Chalkduster"/>
              <a:cs typeface="Chalkduster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05461" y="5255356"/>
            <a:ext cx="1766355" cy="1434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733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5950467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pPr algn="ctr"/>
                      <a:endParaRPr lang="en-US" sz="4000" b="1" dirty="0" smtClean="0"/>
                    </a:p>
                    <a:p>
                      <a:pPr algn="ctr"/>
                      <a:r>
                        <a:rPr lang="en-US" sz="4000" b="1" dirty="0" smtClean="0"/>
                        <a:t>express</a:t>
                      </a:r>
                      <a:endParaRPr lang="en-US" sz="4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/>
                    </a:p>
                    <a:p>
                      <a:pPr algn="ctr"/>
                      <a:r>
                        <a:rPr lang="en-US" sz="2400" b="1" dirty="0" smtClean="0"/>
                        <a:t>To</a:t>
                      </a:r>
                      <a:r>
                        <a:rPr lang="en-US" sz="2400" b="1" baseline="0" dirty="0" smtClean="0"/>
                        <a:t> tell about, describe something</a:t>
                      </a:r>
                      <a:endParaRPr lang="en-US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4000" b="1" dirty="0" smtClean="0"/>
                    </a:p>
                    <a:p>
                      <a:pPr algn="ctr"/>
                      <a:r>
                        <a:rPr lang="en-US" sz="4000" b="1" dirty="0" smtClean="0"/>
                        <a:t>prize</a:t>
                      </a:r>
                      <a:endParaRPr lang="en-US" sz="4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/>
                    </a:p>
                    <a:p>
                      <a:pPr algn="ctr"/>
                      <a:r>
                        <a:rPr lang="en-US" sz="2400" b="1" dirty="0" smtClean="0"/>
                        <a:t>An award</a:t>
                      </a:r>
                    </a:p>
                    <a:p>
                      <a:pPr algn="ctr"/>
                      <a:endParaRPr lang="en-US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4000" b="1" dirty="0" smtClean="0"/>
                    </a:p>
                    <a:p>
                      <a:pPr algn="ctr"/>
                      <a:r>
                        <a:rPr lang="en-US" sz="4000" b="1" dirty="0" smtClean="0"/>
                        <a:t>pretend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/>
                    </a:p>
                    <a:p>
                      <a:pPr algn="ctr"/>
                      <a:r>
                        <a:rPr lang="en-US" sz="2400" b="1" dirty="0" smtClean="0"/>
                        <a:t>Not real</a:t>
                      </a:r>
                      <a:endParaRPr lang="en-US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4000" b="1" dirty="0" smtClean="0"/>
                    </a:p>
                    <a:p>
                      <a:pPr algn="ctr"/>
                      <a:r>
                        <a:rPr lang="en-US" sz="4000" b="1" dirty="0" smtClean="0"/>
                        <a:t>grand</a:t>
                      </a:r>
                      <a:endParaRPr lang="en-US" sz="4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/>
                    </a:p>
                    <a:p>
                      <a:pPr algn="ctr"/>
                      <a:r>
                        <a:rPr lang="en-US" sz="2400" b="1" dirty="0" smtClean="0"/>
                        <a:t>Big or impressive</a:t>
                      </a:r>
                      <a:endParaRPr lang="en-US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8321" y="160996"/>
            <a:ext cx="2318515" cy="13808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4266" y="2063826"/>
            <a:ext cx="1160078" cy="12062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2182" y="1757400"/>
            <a:ext cx="1408599" cy="15126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38322" y="3513331"/>
            <a:ext cx="1518406" cy="15792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34267" y="5134003"/>
            <a:ext cx="2904356" cy="1723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327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48</Words>
  <Application>Microsoft Macintosh PowerPoint</Application>
  <PresentationFormat>On-screen Show (4:3)</PresentationFormat>
  <Paragraphs>32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Blountville Elementary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Charity Dowell</dc:creator>
  <cp:lastModifiedBy>Charity Dowell</cp:lastModifiedBy>
  <cp:revision>5</cp:revision>
  <dcterms:created xsi:type="dcterms:W3CDTF">2013-12-22T00:44:16Z</dcterms:created>
  <dcterms:modified xsi:type="dcterms:W3CDTF">2013-12-22T01:31:30Z</dcterms:modified>
</cp:coreProperties>
</file>